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0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97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90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57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30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608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32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02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42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1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11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3342A-0916-4A11-9ADE-78F91FFF3B2C}" type="datetimeFigureOut">
              <a:rPr lang="es-ES" smtClean="0"/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6B418-603D-4640-A1A7-A32674CDB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45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776287"/>
            <a:ext cx="91249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1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571500"/>
            <a:ext cx="92868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0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985837"/>
            <a:ext cx="105441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5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695325"/>
            <a:ext cx="96964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03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785812"/>
            <a:ext cx="86106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38212"/>
            <a:ext cx="107442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7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950244"/>
            <a:ext cx="86963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690562"/>
            <a:ext cx="91154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7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409575"/>
            <a:ext cx="98583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919162"/>
            <a:ext cx="89630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6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152525"/>
            <a:ext cx="96774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0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547939"/>
            <a:ext cx="104108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8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495300"/>
            <a:ext cx="87820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44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723900"/>
            <a:ext cx="84296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0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657225"/>
            <a:ext cx="91059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4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114425"/>
            <a:ext cx="90392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69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519112"/>
            <a:ext cx="91630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1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504825"/>
            <a:ext cx="82867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7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485775"/>
            <a:ext cx="82677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276350"/>
            <a:ext cx="82677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7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376362"/>
            <a:ext cx="74961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62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181100"/>
            <a:ext cx="9639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0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762000"/>
            <a:ext cx="10410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75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933450"/>
            <a:ext cx="90201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2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990600"/>
            <a:ext cx="77247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69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28725"/>
            <a:ext cx="102108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81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759744"/>
            <a:ext cx="94392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8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842962"/>
            <a:ext cx="91154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59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00125"/>
            <a:ext cx="8534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32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800100"/>
            <a:ext cx="90773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27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23900"/>
            <a:ext cx="98583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423862"/>
            <a:ext cx="93630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4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928687"/>
            <a:ext cx="101536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6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962025"/>
            <a:ext cx="87439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2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923925"/>
            <a:ext cx="9867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66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85862"/>
            <a:ext cx="9239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9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514350"/>
            <a:ext cx="99726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435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Panorámica</PresentationFormat>
  <Paragraphs>0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Olías</dc:creator>
  <cp:lastModifiedBy>Inmaculada Olías</cp:lastModifiedBy>
  <cp:revision>3</cp:revision>
  <dcterms:created xsi:type="dcterms:W3CDTF">2019-03-23T12:44:16Z</dcterms:created>
  <dcterms:modified xsi:type="dcterms:W3CDTF">2019-03-23T12:55:16Z</dcterms:modified>
</cp:coreProperties>
</file>